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4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7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7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2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9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2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3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0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ED0C5-B34E-E64E-A121-4F86825871D3}" type="datetimeFigureOut"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63003-2C28-974E-A7E5-0FBB1C9DC33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8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mune reponse GO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8" y="0"/>
            <a:ext cx="581858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65850" y="5466338"/>
            <a:ext cx="89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apoptosis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0988" y="193024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oxidative stress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626222" y="2120586"/>
            <a:ext cx="392328" cy="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35100" y="5195772"/>
            <a:ext cx="1" cy="39139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86931" y="305207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stress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105784" y="751306"/>
            <a:ext cx="108508" cy="98708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0992" y="3044310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toll-receptor signaling</a:t>
            </a: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679119" y="3316498"/>
            <a:ext cx="538928" cy="9075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535100" y="5091872"/>
            <a:ext cx="902290" cy="495293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35100" y="2521090"/>
            <a:ext cx="1274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neg. reg. of apoptosis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631653" y="3025503"/>
            <a:ext cx="312549" cy="380406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40620" y="245346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phagocytosis, engulfment</a:t>
            </a:r>
          </a:p>
        </p:txBody>
      </p:sp>
      <p:cxnSp>
        <p:nvCxnSpPr>
          <p:cNvPr id="29" name="Straight Connector 28"/>
          <p:cNvCxnSpPr>
            <a:endCxn id="28" idx="2"/>
          </p:cNvCxnSpPr>
          <p:nvPr/>
        </p:nvCxnSpPr>
        <p:spPr>
          <a:xfrm flipH="1" flipV="1">
            <a:off x="3965850" y="2976689"/>
            <a:ext cx="361869" cy="6762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214293" y="751306"/>
            <a:ext cx="1075140" cy="98708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452311" y="4968582"/>
            <a:ext cx="1082790" cy="61858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980032" y="4883819"/>
            <a:ext cx="12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anti-apoptosis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32432" y="4618573"/>
            <a:ext cx="1551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antigen processing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696313" y="4968582"/>
            <a:ext cx="344622" cy="123293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48" idx="1"/>
          </p:cNvCxnSpPr>
          <p:nvPr/>
        </p:nvCxnSpPr>
        <p:spPr>
          <a:xfrm>
            <a:off x="5809364" y="4772462"/>
            <a:ext cx="323068" cy="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40935" y="1122386"/>
            <a:ext cx="14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viral reproduction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5809364" y="1930249"/>
            <a:ext cx="423697" cy="15240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3538619" y="751306"/>
            <a:ext cx="675674" cy="900778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233061" y="155942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oxidative stress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5980032" y="1353963"/>
            <a:ext cx="152400" cy="7620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615642" y="5844561"/>
            <a:ext cx="116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Ocean Acidification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890233" y="5844561"/>
            <a:ext cx="116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Mechanical Stress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75727" y="5571014"/>
            <a:ext cx="1164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Ocean Acidification + Mechanical Stress</a:t>
            </a:r>
          </a:p>
        </p:txBody>
      </p:sp>
    </p:spTree>
    <p:extLst>
      <p:ext uri="{BB962C8B-B14F-4D97-AF65-F5344CB8AC3E}">
        <p14:creationId xmlns:p14="http://schemas.microsoft.com/office/powerpoint/2010/main" val="1627720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mune GO white bg.jpe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8" b="7503"/>
          <a:stretch/>
        </p:blipFill>
        <p:spPr>
          <a:xfrm>
            <a:off x="1419460" y="279400"/>
            <a:ext cx="6594240" cy="5814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91144" y="5267106"/>
            <a:ext cx="89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apoptosis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5763" y="193024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oxidative stress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33894" y="2137839"/>
            <a:ext cx="392328" cy="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460394" y="4996540"/>
            <a:ext cx="1" cy="39139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05784" y="305207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stress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333145" y="751306"/>
            <a:ext cx="611057" cy="107915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80542" y="307630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toll-receptor signaling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442550" y="3316498"/>
            <a:ext cx="538928" cy="9075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60394" y="4892640"/>
            <a:ext cx="902290" cy="495293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1653" y="2570901"/>
            <a:ext cx="1274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neg. reg. of apoptosis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631653" y="3025503"/>
            <a:ext cx="312549" cy="380406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40620" y="2453469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phagocytosis, engulfment</a:t>
            </a:r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H="1" flipV="1">
            <a:off x="3965850" y="2976689"/>
            <a:ext cx="361869" cy="67624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33146" y="751306"/>
            <a:ext cx="1075140" cy="98708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377605" y="4769350"/>
            <a:ext cx="1082790" cy="618585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233061" y="4615461"/>
            <a:ext cx="12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anti-apoptosis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31655" y="4243850"/>
            <a:ext cx="1551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antigen processing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5949342" y="4700224"/>
            <a:ext cx="344622" cy="123293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9" idx="1"/>
          </p:cNvCxnSpPr>
          <p:nvPr/>
        </p:nvCxnSpPr>
        <p:spPr>
          <a:xfrm>
            <a:off x="6008587" y="4397739"/>
            <a:ext cx="323068" cy="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40935" y="1122386"/>
            <a:ext cx="1494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viral reproduction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148672" y="2109207"/>
            <a:ext cx="423697" cy="15240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377605" y="751306"/>
            <a:ext cx="955542" cy="987081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72369" y="1738387"/>
            <a:ext cx="145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tx1">
                    <a:lumMod val="50000"/>
                    <a:lumOff val="50000"/>
                  </a:schemeClr>
                </a:solidFill>
              </a:rPr>
              <a:t>response to oxidative stress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980032" y="1353963"/>
            <a:ext cx="152400" cy="76200"/>
          </a:xfrm>
          <a:prstGeom prst="line">
            <a:avLst/>
          </a:prstGeom>
          <a:ln w="952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6064" y="5571014"/>
            <a:ext cx="116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Ocean Acidification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10755" y="5571014"/>
            <a:ext cx="1164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Mechanical Stress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407397" y="5425504"/>
            <a:ext cx="11649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/>
              <a:t>Ocean Acidification + Mechanical Stress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464886" y="2891643"/>
            <a:ext cx="1027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GO Term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83648" y="6367022"/>
            <a:ext cx="1696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Stress Response</a:t>
            </a:r>
          </a:p>
        </p:txBody>
      </p:sp>
    </p:spTree>
    <p:extLst>
      <p:ext uri="{BB962C8B-B14F-4D97-AF65-F5344CB8AC3E}">
        <p14:creationId xmlns:p14="http://schemas.microsoft.com/office/powerpoint/2010/main" val="400784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Timmins-Schiffman</dc:creator>
  <cp:lastModifiedBy>Emma Timmins-Schiffman</cp:lastModifiedBy>
  <cp:revision>5</cp:revision>
  <dcterms:created xsi:type="dcterms:W3CDTF">2014-02-11T18:39:29Z</dcterms:created>
  <dcterms:modified xsi:type="dcterms:W3CDTF">2014-02-12T19:34:59Z</dcterms:modified>
</cp:coreProperties>
</file>